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4829-CFC6-4D4C-97F9-4A24347EE095}" type="datetimeFigureOut">
              <a:rPr lang="en-GB" smtClean="0"/>
              <a:pPr/>
              <a:t>28/04/2013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D595E-3F0A-4FF7-96F4-DCB1BB215D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Relational Databases</a:t>
            </a:r>
            <a:endParaRPr lang="en-GB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b="1" dirty="0" smtClean="0"/>
              <a:t>Relational Databases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1857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Have multiple tables which are linked together by key fields. A field which links to another table is called a foreign key.</a:t>
            </a:r>
          </a:p>
          <a:p>
            <a:endParaRPr lang="en-GB" sz="3200" dirty="0"/>
          </a:p>
          <a:p>
            <a:r>
              <a:rPr lang="en-GB" sz="3200" dirty="0" smtClean="0"/>
              <a:t>As data is only ever stored once, it is never repeated. This saves time and storage space. It is also easier to update (change, delete, insert a record)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92" t="9847" r="6010" b="21220"/>
          <a:stretch>
            <a:fillRect/>
          </a:stretch>
        </p:blipFill>
        <p:spPr bwMode="auto">
          <a:xfrm>
            <a:off x="0" y="836712"/>
            <a:ext cx="91810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Add the following appointments to the relevant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Nina </a:t>
            </a:r>
            <a:r>
              <a:rPr lang="en-GB" dirty="0" err="1" smtClean="0"/>
              <a:t>Verlaques</a:t>
            </a:r>
            <a:r>
              <a:rPr lang="en-GB" dirty="0" smtClean="0"/>
              <a:t> is bringing in Danny, her Giant Tortoise. She would like an appointment on 1</a:t>
            </a:r>
            <a:r>
              <a:rPr lang="en-GB" baseline="30000" dirty="0" smtClean="0"/>
              <a:t>st</a:t>
            </a:r>
            <a:r>
              <a:rPr lang="en-GB" dirty="0" smtClean="0"/>
              <a:t> May at 9:00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Alicia Davis is bringing in </a:t>
            </a:r>
            <a:r>
              <a:rPr lang="en-GB" dirty="0" err="1" smtClean="0"/>
              <a:t>Dorry</a:t>
            </a:r>
            <a:r>
              <a:rPr lang="en-GB" dirty="0" smtClean="0"/>
              <a:t>, her dog. She needs an appointment for this Thursday afternoon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Andrea DC </a:t>
            </a:r>
            <a:r>
              <a:rPr lang="en-GB" dirty="0" err="1" smtClean="0"/>
              <a:t>Lablache’s</a:t>
            </a:r>
            <a:r>
              <a:rPr lang="en-GB" dirty="0" smtClean="0"/>
              <a:t> pet cat has damaged his leg. Please make an appointment for Elvis this Friday.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new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It should show only the records for </a:t>
            </a:r>
            <a:r>
              <a:rPr lang="en-GB" b="1" dirty="0" smtClean="0"/>
              <a:t>appointments</a:t>
            </a:r>
            <a:r>
              <a:rPr lang="en-GB" dirty="0" smtClean="0"/>
              <a:t> for this week</a:t>
            </a:r>
            <a:endParaRPr lang="en-GB" b="1" dirty="0" smtClean="0"/>
          </a:p>
          <a:p>
            <a:r>
              <a:rPr lang="en-GB" dirty="0" smtClean="0"/>
              <a:t>Should fit to A4 landscape</a:t>
            </a:r>
          </a:p>
          <a:p>
            <a:r>
              <a:rPr lang="en-GB" dirty="0" smtClean="0"/>
              <a:t>Not cut off any fields or labels</a:t>
            </a:r>
          </a:p>
          <a:p>
            <a:r>
              <a:rPr lang="en-GB" dirty="0" smtClean="0"/>
              <a:t>Shows only the following fields: Appointment Date, Appointment Time, Customer First Name, Surname, Phone Number, Pet Name, Pet Condition, </a:t>
            </a:r>
          </a:p>
          <a:p>
            <a:r>
              <a:rPr lang="en-GB" dirty="0" smtClean="0"/>
              <a:t>Sort the report by </a:t>
            </a:r>
            <a:r>
              <a:rPr lang="en-GB" b="1" dirty="0" smtClean="0"/>
              <a:t>appointment</a:t>
            </a:r>
            <a:r>
              <a:rPr lang="en-GB" dirty="0" smtClean="0"/>
              <a:t> </a:t>
            </a:r>
            <a:r>
              <a:rPr lang="en-GB" b="1" dirty="0" smtClean="0"/>
              <a:t>date</a:t>
            </a:r>
            <a:r>
              <a:rPr lang="en-GB" dirty="0" smtClean="0"/>
              <a:t> and then </a:t>
            </a:r>
            <a:r>
              <a:rPr lang="en-GB" b="1" dirty="0" smtClean="0"/>
              <a:t>appointment</a:t>
            </a:r>
            <a:r>
              <a:rPr lang="en-GB" dirty="0" smtClean="0"/>
              <a:t> </a:t>
            </a:r>
            <a:r>
              <a:rPr lang="en-GB" b="1" dirty="0" smtClean="0"/>
              <a:t>time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Add a group by date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198884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HINT: You will need to use all tables.</a:t>
            </a:r>
            <a:endParaRPr lang="en-GB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en-GB" dirty="0" smtClean="0"/>
              <a:t>It should </a:t>
            </a:r>
            <a:r>
              <a:rPr lang="en-GB" dirty="0" smtClean="0"/>
              <a:t>show </a:t>
            </a:r>
            <a:r>
              <a:rPr lang="en-GB" dirty="0" smtClean="0"/>
              <a:t>only </a:t>
            </a:r>
            <a:r>
              <a:rPr lang="en-GB" dirty="0" smtClean="0"/>
              <a:t>the records for all </a:t>
            </a:r>
            <a:r>
              <a:rPr lang="en-GB" b="1" dirty="0" smtClean="0"/>
              <a:t>dogs</a:t>
            </a:r>
            <a:r>
              <a:rPr lang="en-GB" dirty="0" smtClean="0"/>
              <a:t> which were </a:t>
            </a:r>
            <a:r>
              <a:rPr lang="en-GB" b="1" dirty="0" smtClean="0"/>
              <a:t>born before 2012</a:t>
            </a:r>
          </a:p>
          <a:p>
            <a:r>
              <a:rPr lang="en-GB" dirty="0" smtClean="0"/>
              <a:t>Should fit to A4 portrait</a:t>
            </a:r>
          </a:p>
          <a:p>
            <a:r>
              <a:rPr lang="en-GB" dirty="0" smtClean="0"/>
              <a:t>Not cut off any fields or labels</a:t>
            </a:r>
          </a:p>
          <a:p>
            <a:r>
              <a:rPr lang="en-GB" dirty="0" smtClean="0"/>
              <a:t>Shows only the following fields: Pet ID, Pet Name, Pet Condition,</a:t>
            </a:r>
          </a:p>
          <a:p>
            <a:r>
              <a:rPr lang="en-GB" dirty="0" smtClean="0"/>
              <a:t>Sort the report by </a:t>
            </a:r>
            <a:r>
              <a:rPr lang="en-GB" b="1" dirty="0" smtClean="0"/>
              <a:t>Pet Name</a:t>
            </a:r>
          </a:p>
          <a:p>
            <a:r>
              <a:rPr lang="en-GB" dirty="0" smtClean="0"/>
              <a:t>Count the number of pets at the bottom of the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268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Relational Databases</vt:lpstr>
      <vt:lpstr>Relational Databases</vt:lpstr>
      <vt:lpstr>Add the following appointments to the relevant table</vt:lpstr>
      <vt:lpstr>Create a new report</vt:lpstr>
      <vt:lpstr>Extension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</dc:creator>
  <cp:lastModifiedBy>William</cp:lastModifiedBy>
  <cp:revision>11</cp:revision>
  <dcterms:created xsi:type="dcterms:W3CDTF">2013-04-22T18:05:16Z</dcterms:created>
  <dcterms:modified xsi:type="dcterms:W3CDTF">2013-04-28T16:38:53Z</dcterms:modified>
</cp:coreProperties>
</file>