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5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94F39E-5C53-4446-BD29-0C0AAAE85086}" type="datetimeFigureOut">
              <a:rPr lang="en-GB" smtClean="0"/>
              <a:t>24/02/2015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6CC178-F8CD-48D6-80E9-75D283CD711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axfreetravel.com/Paris-Gare-du-No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4608512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Paris </a:t>
            </a:r>
            <a:r>
              <a:rPr lang="en-GB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GB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harles de </a:t>
            </a:r>
            <a:r>
              <a:rPr lang="en-GB" sz="6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</a:t>
            </a:r>
            <a:r>
              <a:rPr lang="en-GB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aulle </a:t>
            </a:r>
            <a:r>
              <a:rPr lang="en-GB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airport.</a:t>
            </a:r>
            <a:endParaRPr lang="en-GB" sz="6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Which airlines it </a:t>
            </a:r>
            <a:r>
              <a:rPr lang="en-GB" b="1" dirty="0" smtClean="0">
                <a:solidFill>
                  <a:schemeClr val="tx1"/>
                </a:solidFill>
              </a:rPr>
              <a:t>serves.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haroni" pitchFamily="2" charset="-79"/>
                <a:cs typeface="Aharoni" pitchFamily="2" charset="-79"/>
              </a:rPr>
              <a:t>Air Canada, Air India, Air Transat, American airlines, </a:t>
            </a:r>
            <a:r>
              <a:rPr lang="en-GB" sz="3600" dirty="0">
                <a:latin typeface="Aharoni" pitchFamily="2" charset="-79"/>
                <a:cs typeface="Aharoni" pitchFamily="2" charset="-79"/>
              </a:rPr>
              <a:t>A</a:t>
            </a:r>
            <a:r>
              <a:rPr lang="en-GB" sz="3600" dirty="0" smtClean="0">
                <a:latin typeface="Aharoni" pitchFamily="2" charset="-79"/>
                <a:cs typeface="Aharoni" pitchFamily="2" charset="-79"/>
              </a:rPr>
              <a:t>siana Airlines, British Airways, Brussels Airlines, </a:t>
            </a:r>
            <a:r>
              <a:rPr lang="en-GB" sz="3600" dirty="0" smtClean="0">
                <a:latin typeface="Aharoni" pitchFamily="2" charset="-79"/>
                <a:cs typeface="Aharoni" pitchFamily="2" charset="-79"/>
              </a:rPr>
              <a:t>KLM, Delta Airlines, Japan Airlines.</a:t>
            </a:r>
            <a:endParaRPr lang="en-GB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07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To which destinations passengers can travel?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92888" cy="4345708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Scotland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Amsterdam</a:t>
            </a:r>
          </a:p>
          <a:p>
            <a:r>
              <a:rPr lang="en-GB" dirty="0" smtClean="0"/>
              <a:t>Hungary</a:t>
            </a:r>
          </a:p>
          <a:p>
            <a:r>
              <a:rPr lang="en-GB" dirty="0" smtClean="0"/>
              <a:t>Zurich</a:t>
            </a:r>
          </a:p>
          <a:p>
            <a:r>
              <a:rPr lang="en-GB" dirty="0" smtClean="0"/>
              <a:t>Prague</a:t>
            </a:r>
          </a:p>
          <a:p>
            <a:r>
              <a:rPr lang="en-GB" dirty="0" smtClean="0"/>
              <a:t>Poland</a:t>
            </a:r>
          </a:p>
          <a:p>
            <a:r>
              <a:rPr lang="en-GB" dirty="0" smtClean="0"/>
              <a:t>Atlanta, New York</a:t>
            </a:r>
          </a:p>
          <a:p>
            <a:r>
              <a:rPr lang="en-GB" dirty="0" smtClean="0"/>
              <a:t>Italy: Venice, Bologna, Rome, Milan</a:t>
            </a:r>
          </a:p>
          <a:p>
            <a:r>
              <a:rPr lang="en-GB" dirty="0" smtClean="0"/>
              <a:t>Switzerland: </a:t>
            </a:r>
            <a:r>
              <a:rPr lang="en-GB" dirty="0"/>
              <a:t>G</a:t>
            </a:r>
            <a:r>
              <a:rPr lang="en-GB" dirty="0" smtClean="0"/>
              <a:t>eneva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://upload.wikimedia.org/wikipedia/commons/b/bc/Bologna-SanPetronioPiazzaMaggio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1133856"/>
            <a:ext cx="13756291" cy="109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What products the airport offers.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haroni" pitchFamily="2" charset="-79"/>
                <a:cs typeface="Aharoni" pitchFamily="2" charset="-79"/>
              </a:rPr>
              <a:t>luxury fashion accessories, exclusive beauty products, high-end French wines, whisky and cognac.</a:t>
            </a:r>
            <a:endParaRPr lang="en-GB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45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What services the airport offer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2800" dirty="0">
                <a:latin typeface="Aharoni" pitchFamily="2" charset="-79"/>
                <a:cs typeface="Aharoni" pitchFamily="2" charset="-79"/>
              </a:rPr>
              <a:t>Shops: 121</a:t>
            </a:r>
          </a:p>
          <a:p>
            <a:pPr fontAlgn="base"/>
            <a:r>
              <a:rPr lang="en-GB" sz="2800" dirty="0">
                <a:latin typeface="Aharoni" pitchFamily="2" charset="-79"/>
                <a:cs typeface="Aharoni" pitchFamily="2" charset="-79"/>
              </a:rPr>
              <a:t>Restaurants, bars, cafes: 62</a:t>
            </a:r>
          </a:p>
          <a:p>
            <a:pPr fontAlgn="base"/>
            <a:r>
              <a:rPr lang="en-GB" sz="2800" dirty="0">
                <a:latin typeface="Aharoni" pitchFamily="2" charset="-79"/>
                <a:cs typeface="Aharoni" pitchFamily="2" charset="-79"/>
              </a:rPr>
              <a:t>Walk from shops to gates: Up to 30 minutes depending on terminal.</a:t>
            </a:r>
          </a:p>
          <a:p>
            <a:r>
              <a:rPr lang="en-GB" sz="2800" dirty="0">
                <a:latin typeface="Aharoni" pitchFamily="2" charset="-79"/>
                <a:cs typeface="Aharoni" pitchFamily="2" charset="-79"/>
              </a:rPr>
              <a:t>Interesting shops: Pure And Rare, Beauty Unlimited, La Cave a Cigares, Hermes,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Long champ.</a:t>
            </a:r>
            <a:endParaRPr lang="en-GB" sz="2800" dirty="0">
              <a:latin typeface="Aharoni" pitchFamily="2" charset="-79"/>
              <a:cs typeface="Aharoni" pitchFamily="2" charset="-79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</a:t>
            </a:r>
            <a:r>
              <a:rPr lang="en-GB" dirty="0" err="1" smtClean="0"/>
              <a:t>passegers</a:t>
            </a:r>
            <a:r>
              <a:rPr lang="en-GB" dirty="0" smtClean="0"/>
              <a:t> can get to and from the airport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Rail connections </a:t>
            </a:r>
            <a:r>
              <a:rPr lang="fr-FR" dirty="0" err="1"/>
              <a:t>from</a:t>
            </a:r>
            <a:r>
              <a:rPr lang="fr-FR" dirty="0"/>
              <a:t> </a:t>
            </a:r>
            <a:r>
              <a:rPr lang="fr-FR" b="1" dirty="0">
                <a:hlinkClick r:id="rId2" tooltip="local"/>
              </a:rPr>
              <a:t>Gare du </a:t>
            </a:r>
            <a:r>
              <a:rPr lang="fr-FR" b="1" dirty="0" smtClean="0">
                <a:hlinkClick r:id="rId2" tooltip="local"/>
              </a:rPr>
              <a:t>Nord</a:t>
            </a:r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154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Paris Charles de Gaulle airport.</vt:lpstr>
      <vt:lpstr>Which airlines it serves.</vt:lpstr>
      <vt:lpstr>To which destinations passengers can travel?</vt:lpstr>
      <vt:lpstr>What products the airport offers.</vt:lpstr>
      <vt:lpstr>What services the airport offer</vt:lpstr>
      <vt:lpstr>How can passegers can get to and from the airport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Charles de Gaulle airport.</dc:title>
  <dc:creator>Vanilla LaBiche</dc:creator>
  <cp:lastModifiedBy>Vanilla LaBiche</cp:lastModifiedBy>
  <cp:revision>6</cp:revision>
  <dcterms:created xsi:type="dcterms:W3CDTF">2015-02-17T05:04:21Z</dcterms:created>
  <dcterms:modified xsi:type="dcterms:W3CDTF">2015-02-24T05:25:02Z</dcterms:modified>
</cp:coreProperties>
</file>