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4B43C-E512-4840-9E67-11CC6D2FC829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4322-8D64-428D-9E8A-92F8F67F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shape is the Earth?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Our learning aims today…</a:t>
            </a:r>
          </a:p>
          <a:p>
            <a:pPr lvl="0"/>
            <a:endParaRPr lang="en-GB" dirty="0" smtClean="0"/>
          </a:p>
          <a:p>
            <a:pPr lvl="0" algn="l">
              <a:buFont typeface="Arial" pitchFamily="34" charset="0"/>
              <a:buChar char="•"/>
            </a:pPr>
            <a:r>
              <a:rPr lang="en-GB" dirty="0" smtClean="0"/>
              <a:t>How </a:t>
            </a:r>
            <a:r>
              <a:rPr lang="en-GB" dirty="0"/>
              <a:t>do we know what shape the Earth is?</a:t>
            </a:r>
            <a:endParaRPr lang="en-US" dirty="0"/>
          </a:p>
          <a:p>
            <a:pPr lvl="0" algn="l">
              <a:buFont typeface="Arial" pitchFamily="34" charset="0"/>
              <a:buChar char="•"/>
            </a:pPr>
            <a:r>
              <a:rPr lang="en-GB" dirty="0"/>
              <a:t>What evidence can we find?</a:t>
            </a:r>
            <a:endParaRPr lang="en-US" dirty="0"/>
          </a:p>
          <a:p>
            <a:pPr lvl="0" algn="l">
              <a:buFont typeface="Arial" pitchFamily="34" charset="0"/>
              <a:buChar char="•"/>
            </a:pPr>
            <a:r>
              <a:rPr lang="en-GB" dirty="0"/>
              <a:t>How do we know whether or not the Earth is flat?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74102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Julius &amp;b </a:t>
            </a:r>
            <a:r>
              <a:rPr lang="en-GB" dirty="0" err="1" smtClean="0"/>
              <a:t>gerad</a:t>
            </a:r>
            <a:r>
              <a:rPr lang="en-GB" dirty="0" smtClean="0"/>
              <a:t> </a:t>
            </a:r>
            <a:r>
              <a:rPr lang="en-GB" dirty="0" err="1" smtClean="0"/>
              <a:t>paul</a:t>
            </a:r>
            <a:r>
              <a:rPr lang="en-GB" dirty="0" smtClean="0"/>
              <a:t>, </a:t>
            </a:r>
            <a:r>
              <a:rPr lang="en-GB" dirty="0" err="1" smtClean="0"/>
              <a:t>sabastiano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4993" y="1214398"/>
            <a:ext cx="85090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1344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80981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90467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242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etinne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429389" cy="479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78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37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Christian, </a:t>
            </a:r>
            <a:r>
              <a:rPr lang="en-GB" dirty="0" err="1" smtClean="0"/>
              <a:t>brigitte</a:t>
            </a:r>
            <a:r>
              <a:rPr lang="en-GB" dirty="0" smtClean="0"/>
              <a:t>, </a:t>
            </a:r>
            <a:r>
              <a:rPr lang="en-GB" dirty="0" err="1" smtClean="0"/>
              <a:t>amanda</a:t>
            </a:r>
            <a:r>
              <a:rPr lang="en-GB" dirty="0" smtClean="0"/>
              <a:t>, </a:t>
            </a:r>
            <a:r>
              <a:rPr lang="en-GB" dirty="0" err="1" smtClean="0"/>
              <a:t>mateo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74"/>
            <a:ext cx="888670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39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Curve of the earth – </a:t>
            </a:r>
            <a:r>
              <a:rPr lang="en-GB" dirty="0" err="1" smtClean="0"/>
              <a:t>chloe</a:t>
            </a:r>
            <a:r>
              <a:rPr lang="en-GB" dirty="0" smtClean="0"/>
              <a:t> &amp; </a:t>
            </a:r>
            <a:r>
              <a:rPr lang="en-GB" dirty="0" err="1" smtClean="0"/>
              <a:t>mandy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900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2172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</Words>
  <Application>Microsoft Office PowerPoint</Application>
  <PresentationFormat>On-screen Show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shape is the Earth?</vt:lpstr>
      <vt:lpstr>Slide 2</vt:lpstr>
      <vt:lpstr>etinne</vt:lpstr>
      <vt:lpstr>Slide 4</vt:lpstr>
      <vt:lpstr>Slide 5</vt:lpstr>
      <vt:lpstr>Christian, brigitte, amanda, mateo</vt:lpstr>
      <vt:lpstr>Slide 7</vt:lpstr>
      <vt:lpstr>Curve of the earth – chloe &amp; mandy</vt:lpstr>
      <vt:lpstr>Slide 9</vt:lpstr>
      <vt:lpstr>Slide 10</vt:lpstr>
      <vt:lpstr>Julius &amp;b gerad paul, sabastiano</vt:lpstr>
      <vt:lpstr>Slide 12</vt:lpstr>
      <vt:lpstr>Slide 13</vt:lpstr>
      <vt:lpstr>Slide 14</vt:lpstr>
    </vt:vector>
  </TitlesOfParts>
  <Company>International School Seychelles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shape is the Earth?</dc:title>
  <dc:creator>Administrator</dc:creator>
  <cp:lastModifiedBy>Administrator</cp:lastModifiedBy>
  <cp:revision>7</cp:revision>
  <dcterms:created xsi:type="dcterms:W3CDTF">2012-01-18T04:41:25Z</dcterms:created>
  <dcterms:modified xsi:type="dcterms:W3CDTF">2012-01-23T07:35:25Z</dcterms:modified>
</cp:coreProperties>
</file>